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A1B6-DFAD-4928-B2E0-00DF8A28BBA7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FD31-7472-4F94-A7D8-7621B14A947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2665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A1B6-DFAD-4928-B2E0-00DF8A28BBA7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FD31-7472-4F94-A7D8-7621B14A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608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A1B6-DFAD-4928-B2E0-00DF8A28BBA7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FD31-7472-4F94-A7D8-7621B14A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015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A1B6-DFAD-4928-B2E0-00DF8A28BBA7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FD31-7472-4F94-A7D8-7621B14A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209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A1B6-DFAD-4928-B2E0-00DF8A28BBA7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FD31-7472-4F94-A7D8-7621B14A947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5855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A1B6-DFAD-4928-B2E0-00DF8A28BBA7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FD31-7472-4F94-A7D8-7621B14A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22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A1B6-DFAD-4928-B2E0-00DF8A28BBA7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FD31-7472-4F94-A7D8-7621B14A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408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A1B6-DFAD-4928-B2E0-00DF8A28BBA7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FD31-7472-4F94-A7D8-7621B14A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70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A1B6-DFAD-4928-B2E0-00DF8A28BBA7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FD31-7472-4F94-A7D8-7621B14A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63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42FA1B6-DFAD-4928-B2E0-00DF8A28BBA7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17FD31-7472-4F94-A7D8-7621B14A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27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A1B6-DFAD-4928-B2E0-00DF8A28BBA7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7FD31-7472-4F94-A7D8-7621B14A9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80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42FA1B6-DFAD-4928-B2E0-00DF8A28BBA7}" type="datetimeFigureOut">
              <a:rPr lang="en-US" smtClean="0"/>
              <a:t>5/1/2017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617FD31-7472-4F94-A7D8-7621B14A9476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1503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Copyright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Copyright in the courts</a:t>
            </a:r>
          </a:p>
        </p:txBody>
      </p:sp>
    </p:spTree>
    <p:extLst>
      <p:ext uri="{BB962C8B-B14F-4D97-AF65-F5344CB8AC3E}">
        <p14:creationId xmlns:p14="http://schemas.microsoft.com/office/powerpoint/2010/main" val="1774369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 of Fair 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During the first century of copyright use, the courts stressed the public’s need for knowledge and valued that more than the author’s property rights.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Fair Use as outlined by Supreme Court Justice Joseph Story, one could use a portion of a copyrighted work if it served the public interest. He did not specify how much could be used. Two interests were of key importance: purpose of use and the degree to which the use effected the sale.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Fair Use was codified in the Copyright Act of 1976.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920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Allied Rights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If the courts would not uphold a copyright, plaintiffs sought relief in the following allied rights: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Unfair competition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Breach of contract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Misappropriation of information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62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Modern Expansions of Copyright Law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Technical advances have brought about changes in copyright law.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/>
              <a:t>For example, in 1909, Congress granted composers their first mechanical reproduction rights to their musical compositions.</a:t>
            </a:r>
          </a:p>
        </p:txBody>
      </p:sp>
    </p:spTree>
    <p:extLst>
      <p:ext uri="{BB962C8B-B14F-4D97-AF65-F5344CB8AC3E}">
        <p14:creationId xmlns:p14="http://schemas.microsoft.com/office/powerpoint/2010/main" val="303338252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41</TotalTime>
  <Words>166</Words>
  <Application>Microsoft Office PowerPoint</Application>
  <PresentationFormat>Widescreen</PresentationFormat>
  <Paragraphs>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Calibri Light</vt:lpstr>
      <vt:lpstr>Wingdings</vt:lpstr>
      <vt:lpstr>Retrospect</vt:lpstr>
      <vt:lpstr>Copyright</vt:lpstr>
      <vt:lpstr>History of Fair Use</vt:lpstr>
      <vt:lpstr>Allied Rights</vt:lpstr>
      <vt:lpstr>Modern Expansions of Copyright Law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Copyright</dc:title>
  <dc:creator>Dana Nasser</dc:creator>
  <cp:lastModifiedBy>Dana Nasser</cp:lastModifiedBy>
  <cp:revision>5</cp:revision>
  <dcterms:created xsi:type="dcterms:W3CDTF">2017-05-02T01:15:46Z</dcterms:created>
  <dcterms:modified xsi:type="dcterms:W3CDTF">2017-05-02T01:57:45Z</dcterms:modified>
</cp:coreProperties>
</file>